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7" r:id="rId3"/>
    <p:sldId id="257" r:id="rId4"/>
    <p:sldId id="259" r:id="rId5"/>
    <p:sldId id="260" r:id="rId6"/>
    <p:sldId id="261" r:id="rId7"/>
    <p:sldId id="262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>
        <p:scale>
          <a:sx n="76" d="100"/>
          <a:sy n="76" d="100"/>
        </p:scale>
        <p:origin x="-1206" y="-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CDCE18-7F90-4420-A29B-924D5A661BA6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4D2CE9-D294-4799-916E-A8F914E531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739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054B0-B15C-42A2-9667-510F153B6D85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AA5E-2978-4E40-8134-01E2B4674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533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054B0-B15C-42A2-9667-510F153B6D85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AA5E-2978-4E40-8134-01E2B4674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11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054B0-B15C-42A2-9667-510F153B6D85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AA5E-2978-4E40-8134-01E2B4674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04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054B0-B15C-42A2-9667-510F153B6D85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AA5E-2978-4E40-8134-01E2B4674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68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054B0-B15C-42A2-9667-510F153B6D85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AA5E-2978-4E40-8134-01E2B4674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980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054B0-B15C-42A2-9667-510F153B6D85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AA5E-2978-4E40-8134-01E2B4674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938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054B0-B15C-42A2-9667-510F153B6D85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AA5E-2978-4E40-8134-01E2B4674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836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054B0-B15C-42A2-9667-510F153B6D85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AA5E-2978-4E40-8134-01E2B4674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769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054B0-B15C-42A2-9667-510F153B6D85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AA5E-2978-4E40-8134-01E2B4674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91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054B0-B15C-42A2-9667-510F153B6D85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AA5E-2978-4E40-8134-01E2B4674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054B0-B15C-42A2-9667-510F153B6D85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AA5E-2978-4E40-8134-01E2B4674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13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054B0-B15C-42A2-9667-510F153B6D85}" type="datetimeFigureOut">
              <a:rPr lang="ru-RU" smtClean="0"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CAA5E-2978-4E40-8134-01E2B4674B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959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gif"/><Relationship Id="rId7" Type="http://schemas.openxmlformats.org/officeDocument/2006/relationships/image" Target="../media/image1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21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AutoShape 2" descr="https://am.cdnmob.org/pic/v2/gallery/preview/fon-3543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50504" y="-121124"/>
            <a:ext cx="8828164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800" b="1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МБОУ </a:t>
            </a:r>
            <a:r>
              <a:rPr lang="ru-RU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8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Берлибашская</a:t>
            </a:r>
            <a:r>
              <a:rPr lang="ru-RU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основная общеобразовательная школа </a:t>
            </a:r>
            <a:r>
              <a:rPr lang="ru-RU" sz="28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Кайбицкого</a:t>
            </a:r>
            <a:r>
              <a:rPr lang="ru-RU" sz="28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муниципального района РТ»</a:t>
            </a:r>
            <a:endParaRPr lang="ru-RU" sz="2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3573016"/>
            <a:ext cx="7316523" cy="276592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perspectiveFront"/>
              <a:lightRig rig="soft" dir="tl">
                <a:rot lat="0" lon="0" rev="0"/>
              </a:lightRig>
            </a:scene3d>
            <a:sp3d extrusionH="57150" contourW="25400" prstMaterial="matte">
              <a:bevelT w="25400" h="55880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u="sng" spc="50" dirty="0" smtClean="0">
                <a:ln w="11430"/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Детская организация </a:t>
            </a:r>
          </a:p>
          <a:p>
            <a:pPr algn="ctr"/>
            <a:r>
              <a:rPr lang="ru-RU" sz="9600" b="1" u="sng" spc="50" dirty="0" smtClean="0">
                <a:ln w="11430"/>
                <a:solidFill>
                  <a:srgbClr val="FF00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«Единство»</a:t>
            </a:r>
            <a:endParaRPr lang="ru-RU" sz="9600" b="1" u="sng" cap="none" spc="50" dirty="0">
              <a:ln w="11430"/>
              <a:solidFill>
                <a:srgbClr val="FF00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AutoShape 6" descr="http://kartinki-vernisazh.ru/_ph/18/1/498598940.jpg"/>
          <p:cNvSpPr>
            <a:spLocks noChangeAspect="1" noChangeArrowheads="1"/>
          </p:cNvSpPr>
          <p:nvPr/>
        </p:nvSpPr>
        <p:spPr bwMode="auto">
          <a:xfrm>
            <a:off x="797913" y="3127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http://kartinki-vernisazh.ru/_ph/18/1/498598940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0" descr="http://kartinki.info/uploads/posts/2016-03/1458218666_221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829999" y="5657671"/>
            <a:ext cx="4400115" cy="1200329"/>
          </a:xfrm>
          <a:prstGeom prst="rect">
            <a:avLst/>
          </a:prstGeom>
        </p:spPr>
        <p:style>
          <a:lnRef idx="1">
            <a:schemeClr val="accent1"/>
          </a:lnRef>
          <a:fillRef idx="1003">
            <a:schemeClr val="l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Педагог-организатор</a:t>
            </a:r>
          </a:p>
          <a:p>
            <a:pPr algn="ctr"/>
            <a:r>
              <a:rPr lang="ru-RU" sz="36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Лазарева Л.Н.</a:t>
            </a:r>
            <a:endParaRPr lang="ru-RU" sz="3600" b="1" cap="none" spc="0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16933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588" y="0"/>
            <a:ext cx="94011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81148" y="1659285"/>
            <a:ext cx="587801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отвечает за: подготовку и проведение спортивных соревнований, участие в общегородских спортивных мероприятиях, сбор информации о достижениях учащихся школы.</a:t>
            </a:r>
            <a:endParaRPr lang="ru-RU" sz="3200" b="1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0"/>
            <a:ext cx="7763793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Сектор спорт и здоровье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52" y="1659284"/>
            <a:ext cx="2539903" cy="48975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751705" y="5187323"/>
            <a:ext cx="47277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Аскаров </a:t>
            </a:r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Ранис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1266" name="Picture 2" descr="http://justclickit.ru/flash/star/star%20(177)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11" y="30162"/>
            <a:ext cx="866775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567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576"/>
            <a:ext cx="94011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43808" y="1844824"/>
            <a:ext cx="630019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порядка отвечает за: дежурство по школе, охрану порядка на школьных вечерах, ознакомление учащихся школы с правилами безопасного поведения, уборку классных помещений школы в конце четверти, распределение классов для дежурства по школе.</a:t>
            </a:r>
            <a:endParaRPr lang="ru-RU" sz="2800" b="1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-12576"/>
            <a:ext cx="9144000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</a:rPr>
              <a:t>Сектор дисциплины и порядка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46" y="2132855"/>
            <a:ext cx="2384325" cy="42362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052169" y="5733256"/>
            <a:ext cx="58834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lvl="1"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Аскарова </a:t>
            </a:r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Диляра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2290" name="Picture 2" descr="http://justclickit.ru/flash/star/star%20(177)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4063"/>
            <a:ext cx="866775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719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588" y="0"/>
            <a:ext cx="94011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55976" y="2132856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отвечает за: формирование имиджа школы, выпуск школьной газеты, обмен информацией с другими организациями.</a:t>
            </a:r>
            <a:endParaRPr lang="ru-RU" sz="3200" b="1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8255" y="30171"/>
            <a:ext cx="7879721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Информационный центр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5677966"/>
            <a:ext cx="62049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Рахматуллин Ислам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050" name="Picture 2" descr="C:\Users\надя\Desktop\VHqfch-u1u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69" r="11910"/>
          <a:stretch/>
        </p:blipFill>
        <p:spPr bwMode="auto">
          <a:xfrm>
            <a:off x="666194" y="1471980"/>
            <a:ext cx="2687810" cy="41764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2" name="Picture 4" descr="http://justclickit.ru/flash/star/star%20(177)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631" y="0"/>
            <a:ext cx="866775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547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588" y="0"/>
            <a:ext cx="94011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57433" y="2060848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отвечает за: оказание помощи младшим, заботу о ветеранах, руководит работой “Тимуровского движения”</a:t>
            </a:r>
            <a:endParaRPr lang="ru-RU" sz="3200" b="1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-2588"/>
            <a:ext cx="7960834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Сектор шефской помощи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805264"/>
            <a:ext cx="47862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Гиламов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Айнур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026" name="Picture 2" descr="C:\Users\надя\Desktop\1CTQAms-xIQ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66" r="23848"/>
          <a:stretch/>
        </p:blipFill>
        <p:spPr bwMode="auto">
          <a:xfrm>
            <a:off x="964998" y="925321"/>
            <a:ext cx="2688023" cy="5045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8" name="Picture 4" descr="http://justclickit.ru/flash/star/star%20(177)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588" y="-2588"/>
            <a:ext cx="866775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2883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07" y="0"/>
            <a:ext cx="9154407" cy="6891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59832" y="1772816"/>
            <a:ext cx="58864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отвечает за: формирование и развитие трудовых навыков, ответственности за полученный результат, качество труда, за окружающий мир (класс, школу, двор, улицу, село), становления личности как активного защитника и преобразователя окружающей среды, природы, общества.</a:t>
            </a:r>
            <a:endParaRPr lang="ru-RU" sz="2800" b="1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14001"/>
            <a:ext cx="6977552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Экологический сектор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12964" y="5918353"/>
            <a:ext cx="69626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Хикматуллина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5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Диляра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9" b="9163"/>
          <a:stretch/>
        </p:blipFill>
        <p:spPr bwMode="auto">
          <a:xfrm>
            <a:off x="162500" y="2029783"/>
            <a:ext cx="2953580" cy="34563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 descr="http://justclickit.ru/flash/star/star%20(177)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" y="14001"/>
            <a:ext cx="866775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7594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-15875"/>
            <a:ext cx="9156700" cy="688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 descr="C:\Users\надя\Desktop\м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5" b="13333"/>
          <a:stretch/>
        </p:blipFill>
        <p:spPr bwMode="auto">
          <a:xfrm>
            <a:off x="1547664" y="-99392"/>
            <a:ext cx="6048672" cy="698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68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-17463"/>
            <a:ext cx="9156700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 descr="C:\Users\надя\Desktop\акпке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63"/>
          <a:stretch/>
        </p:blipFill>
        <p:spPr bwMode="auto">
          <a:xfrm>
            <a:off x="1619672" y="0"/>
            <a:ext cx="5445613" cy="7020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1992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512"/>
            <a:ext cx="9144000" cy="6875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 descr="C:\Users\надя\Desktop\кыш бабай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42" b="3031"/>
          <a:stretch/>
        </p:blipFill>
        <p:spPr bwMode="auto">
          <a:xfrm>
            <a:off x="1835696" y="-18972"/>
            <a:ext cx="5392548" cy="6876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0667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 descr="C:\Users\надя\Desktop\ф2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2"/>
          <a:stretch/>
        </p:blipFill>
        <p:spPr bwMode="auto">
          <a:xfrm>
            <a:off x="1965384" y="0"/>
            <a:ext cx="50999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8082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413" y="0"/>
            <a:ext cx="939482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27784" y="116632"/>
            <a:ext cx="3474670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extrusionH="57150" contourW="25400" prstMaterial="matte">
              <a:bevelT w="25400" h="55880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Наш девиз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622" y="2420888"/>
            <a:ext cx="908834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DeflateInflateDeflate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«Нам интересно вместе жить, дружить, любить, добро творить!»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60289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9653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99792" y="188640"/>
            <a:ext cx="4263411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2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3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Наша эмблема</a:t>
            </a:r>
            <a:endParaRPr lang="ru-RU" sz="13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2054" name="Picture 6" descr="C:\Users\надя\Desktop\slide_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1" r="74596"/>
          <a:stretch/>
        </p:blipFill>
        <p:spPr bwMode="auto">
          <a:xfrm>
            <a:off x="-124177" y="1412774"/>
            <a:ext cx="3077232" cy="345638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6" descr="https://cs8.livemaster.ru/storage/e4/af/1750a16c98576ba60a805cb5aech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6" name="Picture 8" descr="https://cs8.livemaster.ru/storage/e4/af/1750a16c98576ba60a805cb5aech.gif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81" y="4869160"/>
            <a:ext cx="2818284" cy="2609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://smiles24.ru/data/smiles/anime-zvezdy-36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1603" y="4935476"/>
            <a:ext cx="966066" cy="947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1" name="Picture 13" descr="http://smiles24.ru/data/smiles/anime-zvezdy-36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01" y="332656"/>
            <a:ext cx="1101299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119398" y="1844824"/>
            <a:ext cx="5827844" cy="230832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Наша эмблема символизирует единство всех детей, педагогов, родителей нашей школы. Основа эмблемы -  круг -  символ гармонии, красоты, доброты и дружбы. Жёлтый цвет несёт в себе тепло солнечных лучей и наших сердец.</a:t>
            </a:r>
            <a:endParaRPr lang="ru-RU" sz="2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676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413" y="0"/>
            <a:ext cx="939482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18210" y="116632"/>
            <a:ext cx="3107582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Наш флаг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9318" y="1556792"/>
            <a:ext cx="3366119" cy="23798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060483" y="1772816"/>
            <a:ext cx="6221359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Б</a:t>
            </a:r>
            <a:r>
              <a:rPr lang="ru-RU" sz="2800" b="1" cap="none" spc="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елый цвет символизирует чистоту и мир, </a:t>
            </a:r>
          </a:p>
          <a:p>
            <a:pPr algn="ctr"/>
            <a:r>
              <a:rPr lang="ru-RU" sz="2800" b="1" cap="none" spc="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синий — стабильность и постоянство, </a:t>
            </a:r>
          </a:p>
          <a:p>
            <a:pPr algn="ctr"/>
            <a:r>
              <a:rPr lang="ru-RU" sz="28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2800" b="1" cap="none" spc="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красный означает либо кровь,</a:t>
            </a:r>
          </a:p>
          <a:p>
            <a:pPr algn="ctr"/>
            <a:r>
              <a:rPr lang="ru-RU" sz="2800" b="1" cap="none" spc="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пролитую за Отечество, либо силу, мощь и энергию российского народа.</a:t>
            </a:r>
            <a:endParaRPr lang="ru-RU" sz="2800" b="1" cap="none" spc="0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9967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588" y="0"/>
            <a:ext cx="94011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78693" y="2462"/>
            <a:ext cx="3786614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Наша песня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  <p:pic>
        <p:nvPicPr>
          <p:cNvPr id="5125" name="Picture 5" descr="C:\Users\надя\Desktop\gimn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47"/>
          <a:stretch/>
        </p:blipFill>
        <p:spPr bwMode="auto">
          <a:xfrm>
            <a:off x="-128588" y="1140463"/>
            <a:ext cx="9367105" cy="5717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808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589" y="-10187"/>
            <a:ext cx="94011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3688" y="-10187"/>
            <a:ext cx="7045198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</a:rPr>
              <a:t>Актив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</a:rPr>
              <a:t>доо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</a:rPr>
              <a:t> «Единство»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3968" y="1628800"/>
            <a:ext cx="4849755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Председатель совета дружины </a:t>
            </a:r>
            <a:r>
              <a:rPr lang="ru-RU" sz="4400" b="1" spc="50" dirty="0" smtClean="0">
                <a:ln w="11430"/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–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400" b="1" spc="50" dirty="0" smtClean="0">
                <a:ln w="11430"/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Рахматуллина </a:t>
            </a:r>
            <a:r>
              <a:rPr lang="ru-RU" sz="4400" b="1" spc="50" dirty="0" err="1" smtClean="0">
                <a:ln w="11430"/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Зиля</a:t>
            </a:r>
            <a:r>
              <a:rPr lang="ru-RU" sz="4400" b="1" spc="50" dirty="0" smtClean="0">
                <a:ln w="11430"/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Альбертовна</a:t>
            </a:r>
            <a:endParaRPr lang="ru-RU" sz="4400" b="1" spc="50" dirty="0">
              <a:ln w="11430"/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00" y="1196146"/>
            <a:ext cx="3024336" cy="53765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 descr="http://justclickit.ru/flash/star/star%20(177)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11" y="189242"/>
            <a:ext cx="866775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694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102"/>
            <a:ext cx="9401176" cy="6897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84906" y="30162"/>
            <a:ext cx="3360023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Командир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24891" y="245606"/>
            <a:ext cx="470145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000" b="1" cap="none" spc="150" dirty="0" err="1" smtClean="0">
                <a:ln w="11430"/>
                <a:solidFill>
                  <a:srgbClr val="F8F8F8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Багавеева</a:t>
            </a:r>
            <a:r>
              <a:rPr lang="ru-RU" sz="4000" b="1" cap="none" spc="150" dirty="0" smtClean="0">
                <a:ln w="11430"/>
                <a:solidFill>
                  <a:srgbClr val="F8F8F8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r>
              <a:rPr lang="ru-RU" sz="4000" b="1" cap="none" spc="150" dirty="0" err="1" smtClean="0">
                <a:ln w="11430"/>
                <a:solidFill>
                  <a:srgbClr val="F8F8F8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Айгуль</a:t>
            </a:r>
            <a:r>
              <a:rPr lang="ru-RU" sz="4000" b="1" cap="none" spc="150" dirty="0" smtClean="0">
                <a:ln w="11430"/>
                <a:solidFill>
                  <a:srgbClr val="F8F8F8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endParaRPr lang="ru-RU" sz="4000" b="1" cap="none" spc="150" dirty="0">
              <a:ln w="11430"/>
              <a:solidFill>
                <a:srgbClr val="F8F8F8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5124" name="Picture 4" descr="http://justclickit.ru/flash/star/star%20(177)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955" y="30162"/>
            <a:ext cx="866775" cy="4361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04284" y="1196752"/>
            <a:ext cx="3921266" cy="923330"/>
          </a:xfrm>
          <a:prstGeom prst="rect">
            <a:avLst/>
          </a:prstGeom>
        </p:spPr>
        <p:txBody>
          <a:bodyPr wrap="none">
            <a:prstTxWarp prst="text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Знаменосец</a:t>
            </a: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489" y="1202634"/>
            <a:ext cx="4348386" cy="120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939362" y="2408809"/>
            <a:ext cx="4051109" cy="923330"/>
          </a:xfrm>
          <a:prstGeom prst="rect">
            <a:avLst/>
          </a:prstGeom>
        </p:spPr>
        <p:txBody>
          <a:bodyPr wrap="none">
            <a:prstTxWarp prst="text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Барабанщик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220072" y="255183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b="1" spc="150" dirty="0">
                <a:ln w="11430"/>
                <a:solidFill>
                  <a:srgbClr val="F8F8F8"/>
                </a:solidFill>
                <a:effectLst>
                  <a:glow rad="228600">
                    <a:srgbClr val="4F81BD">
                      <a:satMod val="175000"/>
                      <a:alpha val="4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Аскаров </a:t>
            </a:r>
            <a:r>
              <a:rPr lang="ru-RU" sz="3600" b="1" spc="150" dirty="0" err="1">
                <a:ln w="11430"/>
                <a:solidFill>
                  <a:srgbClr val="F8F8F8"/>
                </a:solidFill>
                <a:effectLst>
                  <a:glow rad="228600">
                    <a:srgbClr val="4F81BD">
                      <a:satMod val="175000"/>
                      <a:alpha val="4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Ранис</a:t>
            </a:r>
            <a:r>
              <a:rPr lang="ru-RU" sz="3600" b="1" spc="150" dirty="0">
                <a:ln w="11430"/>
                <a:solidFill>
                  <a:srgbClr val="F8F8F8"/>
                </a:solidFill>
                <a:effectLst>
                  <a:glow rad="228600">
                    <a:srgbClr val="4F81BD">
                      <a:satMod val="175000"/>
                      <a:alpha val="4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</a:t>
            </a:r>
            <a:endParaRPr lang="ru-RU" sz="11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98687" y="3468101"/>
            <a:ext cx="2532360" cy="923330"/>
          </a:xfrm>
          <a:prstGeom prst="rect">
            <a:avLst/>
          </a:prstGeom>
        </p:spPr>
        <p:txBody>
          <a:bodyPr wrap="none">
            <a:prstTxWarp prst="text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Горнист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067944" y="3637378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spc="150" dirty="0">
                <a:ln w="11430"/>
                <a:solidFill>
                  <a:srgbClr val="F8F8F8"/>
                </a:solidFill>
                <a:effectLst>
                  <a:glow rad="228600">
                    <a:srgbClr val="4F81BD">
                      <a:satMod val="175000"/>
                      <a:alpha val="4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Рахматуллин Ислам</a:t>
            </a:r>
            <a:endParaRPr lang="ru-RU" sz="1050" dirty="0"/>
          </a:p>
        </p:txBody>
      </p:sp>
      <p:pic>
        <p:nvPicPr>
          <p:cNvPr id="5127" name="Picture 7" descr="C:\Users\надя\Desktop\R2oyc9I3rmg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445"/>
          <a:stretch/>
        </p:blipFill>
        <p:spPr bwMode="auto">
          <a:xfrm>
            <a:off x="284553" y="4653136"/>
            <a:ext cx="1828268" cy="187220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0" t="9323" r="16882" b="70262"/>
          <a:stretch/>
        </p:blipFill>
        <p:spPr bwMode="auto">
          <a:xfrm>
            <a:off x="2464867" y="4642226"/>
            <a:ext cx="1844883" cy="188311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9" name="Picture 9" descr="C:\Users\надя\Desktop\gRYc-cggZnc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6" t="19623" r="14873" b="33128"/>
          <a:stretch/>
        </p:blipFill>
        <p:spPr bwMode="auto">
          <a:xfrm>
            <a:off x="4655933" y="4675622"/>
            <a:ext cx="1801457" cy="181632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C:\Users\надя\Desktop\VHqfch-u1u0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1" t="23947" r="27602" b="42334"/>
          <a:stretch/>
        </p:blipFill>
        <p:spPr bwMode="auto">
          <a:xfrm>
            <a:off x="6957246" y="4641056"/>
            <a:ext cx="1757551" cy="179684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4054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588" y="0"/>
            <a:ext cx="94011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77788" y="836712"/>
            <a:ext cx="838842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Советы учащихся включают в себя: </a:t>
            </a:r>
          </a:p>
          <a:p>
            <a:pPr marL="457200" indent="-457200" algn="ctr">
              <a:buFont typeface="Wingdings" pitchFamily="2" charset="2"/>
              <a:buChar char="ü"/>
            </a:pPr>
            <a:r>
              <a:rPr lang="ru-RU" sz="4000" b="1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4000" b="1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ектор Культуры и досуга; </a:t>
            </a:r>
          </a:p>
          <a:p>
            <a:pPr marL="457200" indent="-457200" algn="ctr">
              <a:buFont typeface="Wingdings" pitchFamily="2" charset="2"/>
              <a:buChar char="ü"/>
            </a:pPr>
            <a:r>
              <a:rPr lang="ru-RU" sz="4000" b="1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4000" b="1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ектор Спорт и здоровье; </a:t>
            </a:r>
          </a:p>
          <a:p>
            <a:pPr marL="457200" indent="-457200" algn="ctr">
              <a:buFont typeface="Wingdings" pitchFamily="2" charset="2"/>
              <a:buChar char="ü"/>
            </a:pPr>
            <a:r>
              <a:rPr lang="ru-RU" sz="4000" b="1" dirty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4000" b="1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ектор Дисциплины и порядка; </a:t>
            </a:r>
          </a:p>
          <a:p>
            <a:pPr marL="457200" indent="-457200" algn="ctr">
              <a:buFont typeface="Wingdings" pitchFamily="2" charset="2"/>
              <a:buChar char="ü"/>
            </a:pPr>
            <a:r>
              <a:rPr lang="ru-RU" sz="4000" b="1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Информационный центр; </a:t>
            </a:r>
          </a:p>
          <a:p>
            <a:pPr marL="742950" indent="-742950" algn="ctr">
              <a:buFont typeface="Wingdings" pitchFamily="2" charset="2"/>
              <a:buChar char="ü"/>
            </a:pPr>
            <a:r>
              <a:rPr lang="ru-RU" sz="4000" b="1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Шефской помощи; </a:t>
            </a:r>
          </a:p>
          <a:p>
            <a:pPr marL="742950" indent="-742950" algn="ctr">
              <a:buFont typeface="Wingdings" pitchFamily="2" charset="2"/>
              <a:buChar char="ü"/>
            </a:pPr>
            <a:r>
              <a:rPr lang="ru-RU" sz="4000" b="1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Экологический сектор</a:t>
            </a:r>
            <a:endParaRPr lang="ru-RU" sz="4000" b="1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1950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588" y="0"/>
            <a:ext cx="94011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131839" y="1366897"/>
            <a:ext cx="577169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отвечает за подготовку и проведение: вечеров отдыха, праздников, фестивалей, выставок, конкурсов.</a:t>
            </a:r>
            <a:endParaRPr lang="ru-RU" sz="3200" b="1" dirty="0"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87327" y="11393"/>
            <a:ext cx="8025275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extrusionH="57150" contourW="25400" prstMaterial="matte">
              <a:bevelT w="25400" h="55880" prst="relaxedInset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</a:rPr>
              <a:t>Сектор культуры и досуга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3968" y="4293096"/>
            <a:ext cx="486003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Багавеева</a:t>
            </a:r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Айгуль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74" name="Picture 2" descr="C:\Users\надя\Desktop\R2oyc9I3rmg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7"/>
          <a:stretch/>
        </p:blipFill>
        <p:spPr bwMode="auto">
          <a:xfrm>
            <a:off x="323528" y="1556792"/>
            <a:ext cx="2880319" cy="49384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6" name="Picture 4" descr="http://justclickit.ru/flash/star/star%20(177)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65" y="60753"/>
            <a:ext cx="866775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8581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213</TotalTime>
  <Words>354</Words>
  <Application>Microsoft Office PowerPoint</Application>
  <PresentationFormat>Экран (4:3)</PresentationFormat>
  <Paragraphs>50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надя</dc:creator>
  <cp:lastModifiedBy>Люда</cp:lastModifiedBy>
  <cp:revision>20</cp:revision>
  <dcterms:created xsi:type="dcterms:W3CDTF">2018-01-21T18:20:10Z</dcterms:created>
  <dcterms:modified xsi:type="dcterms:W3CDTF">2019-10-17T07:27:10Z</dcterms:modified>
</cp:coreProperties>
</file>